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11.jpeg" ContentType="image/jpeg"/>
  <Override PartName="/ppt/media/image10.jpeg" ContentType="image/jpeg"/>
  <Override PartName="/ppt/media/image9.jpeg" ContentType="image/jpeg"/>
  <Override PartName="/ppt/media/image8.jpeg" ContentType="image/jpeg"/>
  <Override PartName="/ppt/media/image7.jpeg" ContentType="image/jpe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Layouts/_rels/slideLayout108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slideLayout9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
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3798720" cy="692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4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4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PlaceHolder 3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9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PlaceHolder 5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3"/>
          <p:cNvSpPr>
            <a:spLocks noGrp="1"/>
          </p:cNvSpPr>
          <p:nvPr>
            <p:ph type="body"/>
          </p:nvPr>
        </p:nvSpPr>
        <p:spPr>
          <a:xfrm>
            <a:off x="258192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4"/>
          <p:cNvSpPr>
            <a:spLocks noGrp="1"/>
          </p:cNvSpPr>
          <p:nvPr>
            <p:ph type="body"/>
          </p:nvPr>
        </p:nvSpPr>
        <p:spPr>
          <a:xfrm>
            <a:off x="386640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5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6"/>
          <p:cNvSpPr>
            <a:spLocks noGrp="1"/>
          </p:cNvSpPr>
          <p:nvPr>
            <p:ph type="body"/>
          </p:nvPr>
        </p:nvSpPr>
        <p:spPr>
          <a:xfrm>
            <a:off x="258192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PlaceHolder 7"/>
          <p:cNvSpPr>
            <a:spLocks noGrp="1"/>
          </p:cNvSpPr>
          <p:nvPr>
            <p:ph type="body"/>
          </p:nvPr>
        </p:nvSpPr>
        <p:spPr>
          <a:xfrm>
            <a:off x="386640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258192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386640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258192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386640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subTitle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3798720" cy="692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258192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386640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5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6"/>
          <p:cNvSpPr>
            <a:spLocks noGrp="1"/>
          </p:cNvSpPr>
          <p:nvPr>
            <p:ph type="body"/>
          </p:nvPr>
        </p:nvSpPr>
        <p:spPr>
          <a:xfrm>
            <a:off x="258192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7"/>
          <p:cNvSpPr>
            <a:spLocks noGrp="1"/>
          </p:cNvSpPr>
          <p:nvPr>
            <p:ph type="body"/>
          </p:nvPr>
        </p:nvSpPr>
        <p:spPr>
          <a:xfrm>
            <a:off x="386640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3798720" cy="692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258192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386640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6"/>
          <p:cNvSpPr>
            <a:spLocks noGrp="1"/>
          </p:cNvSpPr>
          <p:nvPr>
            <p:ph type="body"/>
          </p:nvPr>
        </p:nvSpPr>
        <p:spPr>
          <a:xfrm>
            <a:off x="258192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7"/>
          <p:cNvSpPr>
            <a:spLocks noGrp="1"/>
          </p:cNvSpPr>
          <p:nvPr>
            <p:ph type="body"/>
          </p:nvPr>
        </p:nvSpPr>
        <p:spPr>
          <a:xfrm>
            <a:off x="386640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3798720" cy="692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258192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386640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6"/>
          <p:cNvSpPr>
            <a:spLocks noGrp="1"/>
          </p:cNvSpPr>
          <p:nvPr>
            <p:ph type="body"/>
          </p:nvPr>
        </p:nvSpPr>
        <p:spPr>
          <a:xfrm>
            <a:off x="258192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7"/>
          <p:cNvSpPr>
            <a:spLocks noGrp="1"/>
          </p:cNvSpPr>
          <p:nvPr>
            <p:ph type="body"/>
          </p:nvPr>
        </p:nvSpPr>
        <p:spPr>
          <a:xfrm>
            <a:off x="386640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subTitle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3798720" cy="692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3798720" cy="692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258192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4"/>
          <p:cNvSpPr>
            <a:spLocks noGrp="1"/>
          </p:cNvSpPr>
          <p:nvPr>
            <p:ph type="body"/>
          </p:nvPr>
        </p:nvSpPr>
        <p:spPr>
          <a:xfrm>
            <a:off x="386640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5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6"/>
          <p:cNvSpPr>
            <a:spLocks noGrp="1"/>
          </p:cNvSpPr>
          <p:nvPr>
            <p:ph type="body"/>
          </p:nvPr>
        </p:nvSpPr>
        <p:spPr>
          <a:xfrm>
            <a:off x="258192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7"/>
          <p:cNvSpPr>
            <a:spLocks noGrp="1"/>
          </p:cNvSpPr>
          <p:nvPr>
            <p:ph type="body"/>
          </p:nvPr>
        </p:nvSpPr>
        <p:spPr>
          <a:xfrm>
            <a:off x="386640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subTitle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3798720" cy="692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4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5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258192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386640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5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6"/>
          <p:cNvSpPr>
            <a:spLocks noGrp="1"/>
          </p:cNvSpPr>
          <p:nvPr>
            <p:ph type="body"/>
          </p:nvPr>
        </p:nvSpPr>
        <p:spPr>
          <a:xfrm>
            <a:off x="258192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7"/>
          <p:cNvSpPr>
            <a:spLocks noGrp="1"/>
          </p:cNvSpPr>
          <p:nvPr>
            <p:ph type="body"/>
          </p:nvPr>
        </p:nvSpPr>
        <p:spPr>
          <a:xfrm>
            <a:off x="386640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subTitle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3798720" cy="692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5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 type="body"/>
          </p:nvPr>
        </p:nvSpPr>
        <p:spPr>
          <a:xfrm>
            <a:off x="258192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PlaceHolder 4"/>
          <p:cNvSpPr>
            <a:spLocks noGrp="1"/>
          </p:cNvSpPr>
          <p:nvPr>
            <p:ph type="body"/>
          </p:nvPr>
        </p:nvSpPr>
        <p:spPr>
          <a:xfrm>
            <a:off x="386640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5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6"/>
          <p:cNvSpPr>
            <a:spLocks noGrp="1"/>
          </p:cNvSpPr>
          <p:nvPr>
            <p:ph type="body"/>
          </p:nvPr>
        </p:nvSpPr>
        <p:spPr>
          <a:xfrm>
            <a:off x="258192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PlaceHolder 7"/>
          <p:cNvSpPr>
            <a:spLocks noGrp="1"/>
          </p:cNvSpPr>
          <p:nvPr>
            <p:ph type="body"/>
          </p:nvPr>
        </p:nvSpPr>
        <p:spPr>
          <a:xfrm>
            <a:off x="386640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subTitle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3798720" cy="692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4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PlaceHolder 3"/>
          <p:cNvSpPr>
            <a:spLocks noGrp="1"/>
          </p:cNvSpPr>
          <p:nvPr>
            <p:ph type="body"/>
          </p:nvPr>
        </p:nvSpPr>
        <p:spPr>
          <a:xfrm>
            <a:off x="1297440" y="3234240"/>
            <a:ext cx="37987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3"/>
          <p:cNvSpPr>
            <a:spLocks noGrp="1"/>
          </p:cNvSpPr>
          <p:nvPr>
            <p:ph type="body"/>
          </p:nvPr>
        </p:nvSpPr>
        <p:spPr>
          <a:xfrm>
            <a:off x="3244320" y="19724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4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5"/>
          <p:cNvSpPr>
            <a:spLocks noGrp="1"/>
          </p:cNvSpPr>
          <p:nvPr>
            <p:ph type="body"/>
          </p:nvPr>
        </p:nvSpPr>
        <p:spPr>
          <a:xfrm>
            <a:off x="3244320" y="3234240"/>
            <a:ext cx="185364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3"/>
          <p:cNvSpPr>
            <a:spLocks noGrp="1"/>
          </p:cNvSpPr>
          <p:nvPr>
            <p:ph type="body"/>
          </p:nvPr>
        </p:nvSpPr>
        <p:spPr>
          <a:xfrm>
            <a:off x="258192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4"/>
          <p:cNvSpPr>
            <a:spLocks noGrp="1"/>
          </p:cNvSpPr>
          <p:nvPr>
            <p:ph type="body"/>
          </p:nvPr>
        </p:nvSpPr>
        <p:spPr>
          <a:xfrm>
            <a:off x="3866400" y="19724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5"/>
          <p:cNvSpPr>
            <a:spLocks noGrp="1"/>
          </p:cNvSpPr>
          <p:nvPr>
            <p:ph type="body"/>
          </p:nvPr>
        </p:nvSpPr>
        <p:spPr>
          <a:xfrm>
            <a:off x="129744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6"/>
          <p:cNvSpPr>
            <a:spLocks noGrp="1"/>
          </p:cNvSpPr>
          <p:nvPr>
            <p:ph type="body"/>
          </p:nvPr>
        </p:nvSpPr>
        <p:spPr>
          <a:xfrm>
            <a:off x="258192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PlaceHolder 7"/>
          <p:cNvSpPr>
            <a:spLocks noGrp="1"/>
          </p:cNvSpPr>
          <p:nvPr>
            <p:ph type="body"/>
          </p:nvPr>
        </p:nvSpPr>
        <p:spPr>
          <a:xfrm>
            <a:off x="3866400" y="3234240"/>
            <a:ext cx="1222920" cy="115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2"/>
          <p:cNvSpPr>
            <a:spLocks noGrp="1"/>
          </p:cNvSpPr>
          <p:nvPr>
            <p:ph type="subTitle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7.xml"/><Relationship Id="rId3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9.xml"/><Relationship Id="rId5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2.xml"/><Relationship Id="rId8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06.xml"/><Relationship Id="rId12" Type="http://schemas.openxmlformats.org/officeDocument/2006/relationships/slideLayout" Target="../slideLayouts/slideLayout107.xml"/><Relationship Id="rId13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2" descr=""/>
          <p:cNvPicPr/>
          <p:nvPr/>
        </p:nvPicPr>
        <p:blipFill>
          <a:blip r:embed="rId2"/>
          <a:srcRect l="20988" t="2689" r="40107" b="39562"/>
          <a:stretch/>
        </p:blipFill>
        <p:spPr>
          <a:xfrm>
            <a:off x="0" y="0"/>
            <a:ext cx="5157720" cy="5143320"/>
          </a:xfrm>
          <a:prstGeom prst="rect">
            <a:avLst/>
          </a:prstGeom>
          <a:ln>
            <a:noFill/>
          </a:ln>
        </p:spPr>
      </p:pic>
      <p:pic>
        <p:nvPicPr>
          <p:cNvPr id="1" name="Google Shape;11;p2" descr=""/>
          <p:cNvPicPr/>
          <p:nvPr/>
        </p:nvPicPr>
        <p:blipFill>
          <a:blip r:embed="rId3"/>
          <a:srcRect l="14007" t="35828" r="43283" b="11296"/>
          <a:stretch/>
        </p:blipFill>
        <p:spPr>
          <a:xfrm rot="10800000">
            <a:off x="9144000" y="2012760"/>
            <a:ext cx="2166840" cy="201240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537000" y="1578240"/>
            <a:ext cx="5017320" cy="1578600"/>
          </a:xfrm>
          <a:prstGeom prst="rect">
            <a:avLst/>
          </a:prstGeom>
        </p:spPr>
        <p:txBody>
          <a:bodyPr tIns="91440" bIns="91440"/>
          <a:p>
            <a:r>
              <a:rPr b="0" lang="en-IN" sz="4000" spc="-1" strike="noStrike">
                <a:solidFill>
                  <a:srgbClr val="000000"/>
                </a:solidFill>
                <a:latin typeface="Arial"/>
              </a:rPr>
              <a:t>Click to edit </a:t>
            </a:r>
            <a:r>
              <a:rPr b="0" lang="en-IN" sz="4000" spc="-1" strike="noStrike">
                <a:solidFill>
                  <a:srgbClr val="000000"/>
                </a:solidFill>
                <a:latin typeface="Arial"/>
              </a:rPr>
              <a:t>the title text </a:t>
            </a:r>
            <a:r>
              <a:rPr b="0" lang="en-IN" sz="4000" spc="-1" strike="noStrike">
                <a:solidFill>
                  <a:srgbClr val="000000"/>
                </a:solidFill>
                <a:latin typeface="Arial"/>
              </a:rPr>
              <a:t>format</a:t>
            </a:r>
            <a:endParaRPr b="0" lang="en-IN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70DB0DE0-0ECE-4676-BBC4-36D8EC433D49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4" name="CustomShape 3"/>
          <p:cNvSpPr/>
          <p:nvPr/>
        </p:nvSpPr>
        <p:spPr>
          <a:xfrm rot="16200000">
            <a:off x="5760" y="-3960"/>
            <a:ext cx="2291040" cy="229968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4"/>
          <p:cNvSpPr/>
          <p:nvPr/>
        </p:nvSpPr>
        <p:spPr>
          <a:xfrm flipH="1">
            <a:off x="652680" y="576720"/>
            <a:ext cx="2299680" cy="229104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1"/>
          <p:cNvGrpSpPr/>
          <p:nvPr/>
        </p:nvGrpSpPr>
        <p:grpSpPr>
          <a:xfrm>
            <a:off x="4406760" y="0"/>
            <a:ext cx="4737240" cy="5142960"/>
            <a:chOff x="4406760" y="0"/>
            <a:chExt cx="4737240" cy="5142960"/>
          </a:xfrm>
        </p:grpSpPr>
        <p:sp>
          <p:nvSpPr>
            <p:cNvPr id="44" name="CustomShape 2"/>
            <p:cNvSpPr/>
            <p:nvPr/>
          </p:nvSpPr>
          <p:spPr>
            <a:xfrm rot="5400000">
              <a:off x="4408200" y="-1800"/>
              <a:ext cx="4733640" cy="473724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5" name="CustomShape 3"/>
            <p:cNvSpPr/>
            <p:nvPr/>
          </p:nvSpPr>
          <p:spPr>
            <a:xfrm rot="5400000">
              <a:off x="4841280" y="5400"/>
              <a:ext cx="4297680" cy="428652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CustomShape 4"/>
            <p:cNvSpPr/>
            <p:nvPr/>
          </p:nvSpPr>
          <p:spPr>
            <a:xfrm rot="16200000">
              <a:off x="5618520" y="1236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" name="CustomShape 5"/>
            <p:cNvSpPr/>
            <p:nvPr/>
          </p:nvSpPr>
          <p:spPr>
            <a:xfrm flipH="1">
              <a:off x="5850000" y="144396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" name="CustomShape 6"/>
            <p:cNvSpPr/>
            <p:nvPr/>
          </p:nvSpPr>
          <p:spPr>
            <a:xfrm rot="16200000">
              <a:off x="5987160" y="2469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7"/>
            <p:cNvSpPr/>
            <p:nvPr/>
          </p:nvSpPr>
          <p:spPr>
            <a:xfrm flipH="1">
              <a:off x="6222240" y="267696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" name="CustomShape 8"/>
            <p:cNvSpPr/>
            <p:nvPr/>
          </p:nvSpPr>
          <p:spPr>
            <a:xfrm rot="16200000">
              <a:off x="6675480" y="186228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" name="CustomShape 9"/>
            <p:cNvSpPr/>
            <p:nvPr/>
          </p:nvSpPr>
          <p:spPr>
            <a:xfrm flipH="1">
              <a:off x="6908040" y="20696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" name="CustomShape 10"/>
            <p:cNvSpPr/>
            <p:nvPr/>
          </p:nvSpPr>
          <p:spPr>
            <a:xfrm rot="16200000">
              <a:off x="6861240" y="247788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11"/>
            <p:cNvSpPr/>
            <p:nvPr/>
          </p:nvSpPr>
          <p:spPr>
            <a:xfrm flipH="1">
              <a:off x="7965360" y="26928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" name="CustomShape 12"/>
            <p:cNvSpPr/>
            <p:nvPr/>
          </p:nvSpPr>
          <p:spPr>
            <a:xfrm flipH="1">
              <a:off x="8145000" y="330876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" name="CustomShape 13"/>
            <p:cNvSpPr/>
            <p:nvPr/>
          </p:nvSpPr>
          <p:spPr>
            <a:xfrm rot="16200000">
              <a:off x="7047720" y="309528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" name="CustomShape 14"/>
            <p:cNvSpPr/>
            <p:nvPr/>
          </p:nvSpPr>
          <p:spPr>
            <a:xfrm flipH="1">
              <a:off x="7276680" y="33026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" name="CustomShape 15"/>
            <p:cNvSpPr/>
            <p:nvPr/>
          </p:nvSpPr>
          <p:spPr>
            <a:xfrm rot="16200000">
              <a:off x="7227360" y="371088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" name="CustomShape 16"/>
            <p:cNvSpPr/>
            <p:nvPr/>
          </p:nvSpPr>
          <p:spPr>
            <a:xfrm flipH="1">
              <a:off x="7462440" y="3918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" name="CustomShape 17"/>
            <p:cNvSpPr/>
            <p:nvPr/>
          </p:nvSpPr>
          <p:spPr>
            <a:xfrm rot="16200000">
              <a:off x="8102520" y="37188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" name="CustomShape 18"/>
            <p:cNvSpPr/>
            <p:nvPr/>
          </p:nvSpPr>
          <p:spPr>
            <a:xfrm flipH="1">
              <a:off x="8334360" y="39258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19"/>
            <p:cNvSpPr/>
            <p:nvPr/>
          </p:nvSpPr>
          <p:spPr>
            <a:xfrm rot="16200000">
              <a:off x="8288280" y="43344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2" name="PlaceHolder 20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71E9D3DB-92FD-4B73-8FFB-7AEBC8ACAD60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63" name="PlaceHolder 2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tIns="91440" bIns="91440"/>
          <a:p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2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3" name="CustomShape 3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4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5" name="Group 5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106" name="CustomShape 6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" name="CustomShape 7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8" name="PlaceHolder 8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tIns="91440" bIns="91440"/>
          <a:p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9"/>
          <p:cNvSpPr>
            <a:spLocks noGrp="1"/>
          </p:cNvSpPr>
          <p:nvPr>
            <p:ph type="body"/>
          </p:nvPr>
        </p:nvSpPr>
        <p:spPr>
          <a:xfrm>
            <a:off x="1297440" y="1567440"/>
            <a:ext cx="7038720" cy="291096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10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A627A1B0-F304-47A5-80C7-86AACAA0CA66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213;p16" descr=""/>
          <p:cNvPicPr/>
          <p:nvPr/>
        </p:nvPicPr>
        <p:blipFill>
          <a:blip r:embed="rId2"/>
          <a:srcRect l="30470" t="11953" r="30470" b="25867"/>
          <a:stretch/>
        </p:blipFill>
        <p:spPr>
          <a:xfrm rot="16200000">
            <a:off x="113400" y="-105120"/>
            <a:ext cx="5141880" cy="5364000"/>
          </a:xfrm>
          <a:prstGeom prst="rect">
            <a:avLst/>
          </a:prstGeom>
          <a:ln>
            <a:noFill/>
          </a:ln>
        </p:spPr>
      </p:pic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tIns="91440" bIns="91440"/>
          <a:p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4318200" cy="176652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BFDAB423-B9DB-494F-A1EC-DCD2EBF9A255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151" name="CustomShape 4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CustomShape 5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CustomShape 6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ustomShape 7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55" name="Group 8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156" name="CustomShape 9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CustomShape 10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ustomShape 1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2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CustomShape 3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7" name="CustomShape 4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98" name="Group 5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199" name="CustomShape 6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0" name="CustomShape 7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01" name="PlaceHolder 8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tIns="91440" bIns="91440"/>
          <a:p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9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10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19EE17D3-4FD3-4125-9E7C-6B13990EC75C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2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3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CustomShape 4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44" name="Group 5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245" name="CustomShape 6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6" name="CustomShape 7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47" name="PlaceHolder 8"/>
          <p:cNvSpPr>
            <a:spLocks noGrp="1"/>
          </p:cNvSpPr>
          <p:nvPr>
            <p:ph type="title"/>
          </p:nvPr>
        </p:nvSpPr>
        <p:spPr>
          <a:xfrm>
            <a:off x="1297440" y="1658160"/>
            <a:ext cx="3035880" cy="1751400"/>
          </a:xfrm>
          <a:prstGeom prst="rect">
            <a:avLst/>
          </a:prstGeom>
        </p:spPr>
        <p:txBody>
          <a:bodyPr tIns="91440" bIns="91440"/>
          <a:p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9"/>
          <p:cNvSpPr>
            <a:spLocks noGrp="1"/>
          </p:cNvSpPr>
          <p:nvPr>
            <p:ph type="body"/>
          </p:nvPr>
        </p:nvSpPr>
        <p:spPr>
          <a:xfrm>
            <a:off x="4648320" y="1696680"/>
            <a:ext cx="3676320" cy="234720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10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B30D8F52-7082-41F3-8ECE-1B113E162DAD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tIns="91440" bIns="91440"/>
          <a:p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4564080" y="0"/>
            <a:ext cx="4579560" cy="51433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PlaceHolder 3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CustomShape 4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0" name="CustomShape 5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1" name="CustomShape 6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CustomShape 7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93" name="Group 8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294" name="CustomShape 9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" name="CustomShape 10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96" name="PlaceHolder 11"/>
          <p:cNvSpPr>
            <a:spLocks noGrp="1"/>
          </p:cNvSpPr>
          <p:nvPr>
            <p:ph type="title"/>
          </p:nvPr>
        </p:nvSpPr>
        <p:spPr>
          <a:xfrm>
            <a:off x="1297440" y="459360"/>
            <a:ext cx="3005280" cy="510480"/>
          </a:xfrm>
          <a:prstGeom prst="rect">
            <a:avLst/>
          </a:prstGeom>
        </p:spPr>
        <p:txBody>
          <a:bodyPr tIns="91440" bIns="91440"/>
          <a:p>
            <a:r>
              <a:rPr b="0" lang="en-IN" sz="1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1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723011F7-2609-4268-863F-7C34CE3AD408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702720" y="1708560"/>
            <a:ext cx="3332880" cy="1470600"/>
          </a:xfrm>
          <a:prstGeom prst="rect">
            <a:avLst/>
          </a:prstGeom>
        </p:spPr>
        <p:txBody>
          <a:bodyPr tIns="91440" bIns="91440"/>
          <a:p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CustomShape 2"/>
          <p:cNvSpPr/>
          <p:nvPr/>
        </p:nvSpPr>
        <p:spPr>
          <a:xfrm>
            <a:off x="0" y="3486600"/>
            <a:ext cx="9143640" cy="1656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CustomShape 3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7" name="CustomShape 4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CustomShape 5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9" name="CustomShape 6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340" name="Group 7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341" name="CustomShape 8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42" name="CustomShape 9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43" name="PlaceHolder 10"/>
          <p:cNvSpPr>
            <a:spLocks noGrp="1"/>
          </p:cNvSpPr>
          <p:nvPr>
            <p:ph type="title"/>
          </p:nvPr>
        </p:nvSpPr>
        <p:spPr>
          <a:xfrm>
            <a:off x="1297440" y="459360"/>
            <a:ext cx="3005280" cy="510480"/>
          </a:xfrm>
          <a:prstGeom prst="rect">
            <a:avLst/>
          </a:prstGeom>
        </p:spPr>
        <p:txBody>
          <a:bodyPr tIns="91440" bIns="91440"/>
          <a:p>
            <a:r>
              <a:rPr b="0" lang="en-IN" sz="1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11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8DA3F2A5-BDD1-4D46-8A9A-7D18A19ED5CF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345" name="PlaceHolder 12"/>
          <p:cNvSpPr>
            <a:spLocks noGrp="1"/>
          </p:cNvSpPr>
          <p:nvPr>
            <p:ph type="body"/>
          </p:nvPr>
        </p:nvSpPr>
        <p:spPr>
          <a:xfrm>
            <a:off x="702720" y="3625200"/>
            <a:ext cx="3332880" cy="76500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3" name="CustomShape 2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4" name="CustomShape 3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CustomShape 4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386" name="Group 5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387" name="CustomShape 6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8" name="CustomShape 7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89" name="PlaceHolder 8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tIns="91440" bIns="91440"/>
          <a:p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9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B0C8CC06-41D6-42A0-BE4B-80D6F48A28A3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391" name="PlaceHolder 10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  <p:sldLayoutId id="2147483764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jpeg"/><Relationship Id="rId3" Type="http://schemas.openxmlformats.org/officeDocument/2006/relationships/image" Target="../media/image9.jpeg"/><Relationship Id="rId4" Type="http://schemas.openxmlformats.org/officeDocument/2006/relationships/image" Target="../media/image10.jpeg"/><Relationship Id="rId5" Type="http://schemas.openxmlformats.org/officeDocument/2006/relationships/image" Target="../media/image11.jpeg"/><Relationship Id="rId6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TextShape 1"/>
          <p:cNvSpPr txBox="1"/>
          <p:nvPr/>
        </p:nvSpPr>
        <p:spPr>
          <a:xfrm>
            <a:off x="3537000" y="1578240"/>
            <a:ext cx="5017320" cy="15786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Pro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tot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ypi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ng 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Pre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sen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tati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on</a:t>
            </a:r>
            <a:endParaRPr b="0" lang="en-IN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TextShape 2"/>
          <p:cNvSpPr txBox="1"/>
          <p:nvPr/>
        </p:nvSpPr>
        <p:spPr>
          <a:xfrm>
            <a:off x="5083920" y="3925080"/>
            <a:ext cx="3470400" cy="5058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The best marketing tool for your 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business.</a:t>
            </a:r>
            <a:endParaRPr b="0" lang="en-IN" sz="13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TextShape 1"/>
          <p:cNvSpPr txBox="1"/>
          <p:nvPr/>
        </p:nvSpPr>
        <p:spPr>
          <a:xfrm>
            <a:off x="1297440" y="1132560"/>
            <a:ext cx="7038720" cy="486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TOC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CustomShape 2"/>
          <p:cNvSpPr/>
          <p:nvPr/>
        </p:nvSpPr>
        <p:spPr>
          <a:xfrm>
            <a:off x="1294200" y="2097720"/>
            <a:ext cx="301788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Overview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432" name="CustomShape 3"/>
          <p:cNvSpPr/>
          <p:nvPr/>
        </p:nvSpPr>
        <p:spPr>
          <a:xfrm>
            <a:off x="1294200" y="2423160"/>
            <a:ext cx="301788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Understanding the problems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433" name="CustomShape 4"/>
          <p:cNvSpPr/>
          <p:nvPr/>
        </p:nvSpPr>
        <p:spPr>
          <a:xfrm>
            <a:off x="1294200" y="2748600"/>
            <a:ext cx="301788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Project objective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434" name="CustomShape 5"/>
          <p:cNvSpPr/>
          <p:nvPr/>
        </p:nvSpPr>
        <p:spPr>
          <a:xfrm>
            <a:off x="1294200" y="3074040"/>
            <a:ext cx="301788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Target audience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435" name="CustomShape 6"/>
          <p:cNvSpPr/>
          <p:nvPr/>
        </p:nvSpPr>
        <p:spPr>
          <a:xfrm>
            <a:off x="1294200" y="3399480"/>
            <a:ext cx="301788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Market trends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436" name="CustomShape 7"/>
          <p:cNvSpPr/>
          <p:nvPr/>
        </p:nvSpPr>
        <p:spPr>
          <a:xfrm>
            <a:off x="1294200" y="3724920"/>
            <a:ext cx="301788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Cycle diagram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437" name="CustomShape 8"/>
          <p:cNvSpPr/>
          <p:nvPr/>
        </p:nvSpPr>
        <p:spPr>
          <a:xfrm>
            <a:off x="4443120" y="2097720"/>
            <a:ext cx="301788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Introducing: Lorem ipsum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438" name="CustomShape 9"/>
          <p:cNvSpPr/>
          <p:nvPr/>
        </p:nvSpPr>
        <p:spPr>
          <a:xfrm>
            <a:off x="4443120" y="2426040"/>
            <a:ext cx="3017880" cy="1406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50000"/>
              </a:lnSpc>
            </a:pPr>
            <a:r>
              <a:rPr b="0" lang="en-IN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Spotlight on desktop</a:t>
            </a:r>
            <a:endParaRPr b="0" lang="en-IN" sz="7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IN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Spotlight on mobile</a:t>
            </a:r>
            <a:endParaRPr b="0" lang="en-IN" sz="7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IN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Spotlight on landscape view on mobile</a:t>
            </a:r>
            <a:endParaRPr b="0" lang="en-IN" sz="7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IN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Spotlight on wearables</a:t>
            </a:r>
            <a:endParaRPr b="0" lang="en-IN" sz="7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IN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Spotlight on tablet</a:t>
            </a:r>
            <a:endParaRPr b="0" lang="en-IN" sz="7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IN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Spotlight on landscape view on tablet</a:t>
            </a:r>
            <a:endParaRPr b="0" lang="en-IN" sz="7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en-IN" sz="700" spc="-1" strike="noStrike">
                <a:solidFill>
                  <a:srgbClr val="ffffff"/>
                </a:solidFill>
                <a:latin typeface="Montserrat"/>
                <a:ea typeface="Montserrat"/>
              </a:rPr>
              <a:t>Spotlight on wearables</a:t>
            </a:r>
            <a:endParaRPr b="0" lang="en-IN" sz="700" spc="-1" strike="noStrike">
              <a:latin typeface="Arial"/>
            </a:endParaRPr>
          </a:p>
          <a:p>
            <a:pPr>
              <a:lnSpc>
                <a:spcPct val="150000"/>
              </a:lnSpc>
            </a:pPr>
            <a:endParaRPr b="0" lang="en-IN" sz="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700" spc="-1" strike="noStrike">
              <a:latin typeface="Arial"/>
            </a:endParaRPr>
          </a:p>
        </p:txBody>
      </p:sp>
      <p:sp>
        <p:nvSpPr>
          <p:cNvPr id="439" name="CustomShape 10"/>
          <p:cNvSpPr/>
          <p:nvPr/>
        </p:nvSpPr>
        <p:spPr>
          <a:xfrm>
            <a:off x="4443120" y="3724920"/>
            <a:ext cx="3017880" cy="3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ffffff"/>
                </a:solidFill>
                <a:latin typeface="Montserrat"/>
                <a:ea typeface="Montserrat"/>
              </a:rPr>
              <a:t>Project timeline</a:t>
            </a:r>
            <a:endParaRPr b="0" lang="en-IN" sz="14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Overview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1" name="TextShape 2"/>
          <p:cNvSpPr txBox="1"/>
          <p:nvPr/>
        </p:nvSpPr>
        <p:spPr>
          <a:xfrm>
            <a:off x="1297440" y="1567440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Lorem ipsum dolor sit amet, consectetur adipiscing elit. Curabitur eleifend a diam quis suscipit. Fusce venenatis nunc ut lectus convallis, sit amet egestas mi rutrum. Maecenas molestie ultricies euismod. Morbi a rutrum nisl. 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Vestibulum laoreet enim id sem fermentum, sed aliquam arcu dictum. Donec ultrices diam sagittis nibh pellentesque eleifend. 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Understanding the problems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CustomShape 2"/>
          <p:cNvSpPr/>
          <p:nvPr/>
        </p:nvSpPr>
        <p:spPr>
          <a:xfrm>
            <a:off x="1297440" y="1743480"/>
            <a:ext cx="732600" cy="80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01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400" spc="-1" strike="noStrike">
              <a:latin typeface="Arial"/>
            </a:endParaRPr>
          </a:p>
        </p:txBody>
      </p:sp>
      <p:sp>
        <p:nvSpPr>
          <p:cNvPr id="444" name="TextShape 3"/>
          <p:cNvSpPr txBox="1"/>
          <p:nvPr/>
        </p:nvSpPr>
        <p:spPr>
          <a:xfrm>
            <a:off x="2030400" y="1743840"/>
            <a:ext cx="5877000" cy="808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Lorem ipsum dolor sit amet, consectetur adipiscing elit. Curabitur eleifend a diam quis suscipit. Class aptent taciti sociosqu ad litora et nec torquent per conubia nostra.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CustomShape 4"/>
          <p:cNvSpPr/>
          <p:nvPr/>
        </p:nvSpPr>
        <p:spPr>
          <a:xfrm>
            <a:off x="1297440" y="2658600"/>
            <a:ext cx="732600" cy="80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02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400" spc="-1" strike="noStrike">
              <a:latin typeface="Arial"/>
            </a:endParaRPr>
          </a:p>
        </p:txBody>
      </p:sp>
      <p:sp>
        <p:nvSpPr>
          <p:cNvPr id="446" name="TextShape 5"/>
          <p:cNvSpPr txBox="1"/>
          <p:nvPr/>
        </p:nvSpPr>
        <p:spPr>
          <a:xfrm>
            <a:off x="2030400" y="2658600"/>
            <a:ext cx="5877000" cy="808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Amet, consectetur adipiscing elit. Curabitur eleifend a diam quis suscipit. Class aptent taciti sociosqu ad litora torquent per conubia nostra.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CustomShape 6"/>
          <p:cNvSpPr/>
          <p:nvPr/>
        </p:nvSpPr>
        <p:spPr>
          <a:xfrm>
            <a:off x="1297440" y="3573360"/>
            <a:ext cx="732600" cy="80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03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448" name="TextShape 7"/>
          <p:cNvSpPr txBox="1"/>
          <p:nvPr/>
        </p:nvSpPr>
        <p:spPr>
          <a:xfrm>
            <a:off x="2030400" y="3573360"/>
            <a:ext cx="5877000" cy="8085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Consectetur adipiscing elit. Curabitur eleifend lorem a diam quis suscipit. Class aptent taciti sociosqu ad litora torquent ipsum per conubia nostra.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Project objective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TextShape 2"/>
          <p:cNvSpPr txBox="1"/>
          <p:nvPr/>
        </p:nvSpPr>
        <p:spPr>
          <a:xfrm>
            <a:off x="4017960" y="1567440"/>
            <a:ext cx="4318200" cy="17665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IN" sz="1300" spc="-1" strike="noStrike">
                <a:solidFill>
                  <a:srgbClr val="d9d9d9"/>
                </a:solidFill>
                <a:latin typeface="Lato"/>
                <a:ea typeface="Lato"/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TextShape 1"/>
          <p:cNvSpPr txBox="1"/>
          <p:nvPr/>
        </p:nvSpPr>
        <p:spPr>
          <a:xfrm>
            <a:off x="1297440" y="393840"/>
            <a:ext cx="3798720" cy="1492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Target audience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2" name="TextShape 2"/>
          <p:cNvSpPr txBox="1"/>
          <p:nvPr/>
        </p:nvSpPr>
        <p:spPr>
          <a:xfrm>
            <a:off x="1297440" y="1972440"/>
            <a:ext cx="3798720" cy="24156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3" name="Google Shape;273;p22" descr=""/>
          <p:cNvPicPr/>
          <p:nvPr/>
        </p:nvPicPr>
        <p:blipFill>
          <a:blip r:embed="rId1"/>
          <a:srcRect l="39735" t="41466" r="17179" b="-6208"/>
          <a:stretch/>
        </p:blipFill>
        <p:spPr>
          <a:xfrm rot="16200000">
            <a:off x="5709960" y="2705040"/>
            <a:ext cx="2431080" cy="2435760"/>
          </a:xfrm>
          <a:prstGeom prst="rect">
            <a:avLst/>
          </a:prstGeom>
          <a:ln>
            <a:noFill/>
          </a:ln>
        </p:spPr>
      </p:pic>
      <p:pic>
        <p:nvPicPr>
          <p:cNvPr id="454" name="Google Shape;274;p22" descr=""/>
          <p:cNvPicPr/>
          <p:nvPr/>
        </p:nvPicPr>
        <p:blipFill>
          <a:blip r:embed="rId2"/>
          <a:srcRect l="28496" t="35778" r="21974" b="-10131"/>
          <a:stretch/>
        </p:blipFill>
        <p:spPr>
          <a:xfrm rot="16200000">
            <a:off x="5718600" y="1338120"/>
            <a:ext cx="2504520" cy="2509200"/>
          </a:xfrm>
          <a:prstGeom prst="rect">
            <a:avLst/>
          </a:prstGeom>
          <a:ln>
            <a:noFill/>
          </a:ln>
        </p:spPr>
      </p:pic>
      <p:pic>
        <p:nvPicPr>
          <p:cNvPr id="455" name="Google Shape;275;p22" descr=""/>
          <p:cNvPicPr/>
          <p:nvPr/>
        </p:nvPicPr>
        <p:blipFill>
          <a:blip r:embed="rId3"/>
          <a:srcRect l="23923" t="16462" r="30740" b="15474"/>
          <a:stretch/>
        </p:blipFill>
        <p:spPr>
          <a:xfrm rot="5400000">
            <a:off x="6637320" y="2136960"/>
            <a:ext cx="2504520" cy="2509200"/>
          </a:xfrm>
          <a:prstGeom prst="rect">
            <a:avLst/>
          </a:prstGeom>
          <a:ln>
            <a:noFill/>
          </a:ln>
        </p:spPr>
      </p:pic>
      <p:sp>
        <p:nvSpPr>
          <p:cNvPr id="456" name="CustomShape 3"/>
          <p:cNvSpPr/>
          <p:nvPr/>
        </p:nvSpPr>
        <p:spPr>
          <a:xfrm>
            <a:off x="7040520" y="3923640"/>
            <a:ext cx="2106000" cy="1222200"/>
          </a:xfrm>
          <a:custGeom>
            <a:avLst/>
            <a:gdLst/>
            <a:ahLst/>
            <a:rect l="l" t="t" r="r" b="b"/>
            <a:pathLst>
              <a:path w="84254" h="48898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Project timeline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CustomShape 2"/>
          <p:cNvSpPr/>
          <p:nvPr/>
        </p:nvSpPr>
        <p:spPr>
          <a:xfrm>
            <a:off x="1354680" y="1900800"/>
            <a:ext cx="537840" cy="21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JAN</a:t>
            </a:r>
            <a:endParaRPr b="0" lang="en-IN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800" spc="-1" strike="noStrike">
              <a:latin typeface="Arial"/>
            </a:endParaRPr>
          </a:p>
        </p:txBody>
      </p:sp>
      <p:sp>
        <p:nvSpPr>
          <p:cNvPr id="459" name="CustomShape 3"/>
          <p:cNvSpPr/>
          <p:nvPr/>
        </p:nvSpPr>
        <p:spPr>
          <a:xfrm>
            <a:off x="1158120" y="2894040"/>
            <a:ext cx="1166400" cy="40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IN" sz="1000" spc="-1" strike="noStrike">
                <a:solidFill>
                  <a:srgbClr val="ffffff"/>
                </a:solidFill>
                <a:latin typeface="Roboto"/>
                <a:ea typeface="Roboto"/>
              </a:rPr>
              <a:t>Lorem Ipsum</a:t>
            </a:r>
            <a:endParaRPr b="0" lang="en-IN" sz="1000" spc="-1" strike="noStrike">
              <a:latin typeface="Arial"/>
            </a:endParaRPr>
          </a:p>
        </p:txBody>
      </p:sp>
      <p:sp>
        <p:nvSpPr>
          <p:cNvPr id="460" name="CustomShape 4"/>
          <p:cNvSpPr/>
          <p:nvPr/>
        </p:nvSpPr>
        <p:spPr>
          <a:xfrm>
            <a:off x="1158120" y="3306960"/>
            <a:ext cx="1166400" cy="66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  <a:spcAft>
                <a:spcPts val="1599"/>
              </a:spcAft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Lorem ipsum dolor sit amet, consectetur adipiscing.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461" name="CustomShape 5"/>
          <p:cNvSpPr/>
          <p:nvPr/>
        </p:nvSpPr>
        <p:spPr>
          <a:xfrm>
            <a:off x="2456280" y="1900800"/>
            <a:ext cx="537840" cy="21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FEB</a:t>
            </a:r>
            <a:endParaRPr b="0" lang="en-IN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800" spc="-1" strike="noStrike">
              <a:latin typeface="Arial"/>
            </a:endParaRPr>
          </a:p>
        </p:txBody>
      </p:sp>
      <p:sp>
        <p:nvSpPr>
          <p:cNvPr id="462" name="CustomShape 6"/>
          <p:cNvSpPr/>
          <p:nvPr/>
        </p:nvSpPr>
        <p:spPr>
          <a:xfrm>
            <a:off x="2302560" y="2894040"/>
            <a:ext cx="1136160" cy="40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IN" sz="1000" spc="-1" strike="noStrike">
                <a:solidFill>
                  <a:srgbClr val="ffffff"/>
                </a:solidFill>
                <a:latin typeface="Roboto"/>
                <a:ea typeface="Roboto"/>
              </a:rPr>
              <a:t>Sit Amet</a:t>
            </a:r>
            <a:endParaRPr b="0" lang="en-IN" sz="1000" spc="-1" strike="noStrike">
              <a:latin typeface="Arial"/>
            </a:endParaRPr>
          </a:p>
        </p:txBody>
      </p:sp>
      <p:sp>
        <p:nvSpPr>
          <p:cNvPr id="463" name="CustomShape 7"/>
          <p:cNvSpPr/>
          <p:nvPr/>
        </p:nvSpPr>
        <p:spPr>
          <a:xfrm>
            <a:off x="2302560" y="3306960"/>
            <a:ext cx="1136160" cy="66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  <a:spcAft>
                <a:spcPts val="1599"/>
              </a:spcAft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Lorem ipsum dolor sit amet, consectetur adipiscing.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464" name="CustomShape 8"/>
          <p:cNvSpPr/>
          <p:nvPr/>
        </p:nvSpPr>
        <p:spPr>
          <a:xfrm>
            <a:off x="3550320" y="1900800"/>
            <a:ext cx="537840" cy="21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MAR</a:t>
            </a:r>
            <a:endParaRPr b="0" lang="en-IN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800" spc="-1" strike="noStrike">
              <a:latin typeface="Arial"/>
            </a:endParaRPr>
          </a:p>
        </p:txBody>
      </p:sp>
      <p:sp>
        <p:nvSpPr>
          <p:cNvPr id="465" name="CustomShape 9"/>
          <p:cNvSpPr/>
          <p:nvPr/>
        </p:nvSpPr>
        <p:spPr>
          <a:xfrm>
            <a:off x="3439080" y="2894040"/>
            <a:ext cx="1136160" cy="40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IN" sz="1000" spc="-1" strike="noStrike">
                <a:solidFill>
                  <a:srgbClr val="ffffff"/>
                </a:solidFill>
                <a:latin typeface="Roboto"/>
                <a:ea typeface="Roboto"/>
              </a:rPr>
              <a:t>Donec Ultrices</a:t>
            </a:r>
            <a:endParaRPr b="0" lang="en-IN" sz="1000" spc="-1" strike="noStrike">
              <a:latin typeface="Arial"/>
            </a:endParaRPr>
          </a:p>
        </p:txBody>
      </p:sp>
      <p:sp>
        <p:nvSpPr>
          <p:cNvPr id="466" name="CustomShape 10"/>
          <p:cNvSpPr/>
          <p:nvPr/>
        </p:nvSpPr>
        <p:spPr>
          <a:xfrm>
            <a:off x="3439080" y="3306960"/>
            <a:ext cx="1136160" cy="66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  <a:spcAft>
                <a:spcPts val="1599"/>
              </a:spcAft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Lorem ipsum dolor sit amet, consectetur adipiscing.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467" name="CustomShape 11"/>
          <p:cNvSpPr/>
          <p:nvPr/>
        </p:nvSpPr>
        <p:spPr>
          <a:xfrm>
            <a:off x="4641840" y="1900800"/>
            <a:ext cx="537840" cy="21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APR</a:t>
            </a:r>
            <a:endParaRPr b="0" lang="en-IN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800" spc="-1" strike="noStrike">
              <a:latin typeface="Arial"/>
            </a:endParaRPr>
          </a:p>
        </p:txBody>
      </p:sp>
      <p:sp>
        <p:nvSpPr>
          <p:cNvPr id="468" name="CustomShape 12"/>
          <p:cNvSpPr/>
          <p:nvPr/>
        </p:nvSpPr>
        <p:spPr>
          <a:xfrm>
            <a:off x="4572720" y="2894040"/>
            <a:ext cx="1136160" cy="40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IN" sz="1000" spc="-1" strike="noStrike">
                <a:solidFill>
                  <a:srgbClr val="ffffff"/>
                </a:solidFill>
                <a:latin typeface="Roboto"/>
                <a:ea typeface="Roboto"/>
              </a:rPr>
              <a:t>Litora</a:t>
            </a:r>
            <a:endParaRPr b="0" lang="en-IN" sz="1000" spc="-1" strike="noStrike">
              <a:latin typeface="Arial"/>
            </a:endParaRPr>
          </a:p>
        </p:txBody>
      </p:sp>
      <p:sp>
        <p:nvSpPr>
          <p:cNvPr id="469" name="CustomShape 13"/>
          <p:cNvSpPr/>
          <p:nvPr/>
        </p:nvSpPr>
        <p:spPr>
          <a:xfrm>
            <a:off x="4572720" y="3306960"/>
            <a:ext cx="1136160" cy="66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  <a:spcAft>
                <a:spcPts val="1599"/>
              </a:spcAft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Lorem ipsum dolor sit amet, consectetur adipiscing.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470" name="CustomShape 14"/>
          <p:cNvSpPr/>
          <p:nvPr/>
        </p:nvSpPr>
        <p:spPr>
          <a:xfrm>
            <a:off x="5730120" y="1900800"/>
            <a:ext cx="537840" cy="21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MAY</a:t>
            </a:r>
            <a:endParaRPr b="0" lang="en-IN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800" spc="-1" strike="noStrike">
              <a:latin typeface="Arial"/>
            </a:endParaRPr>
          </a:p>
        </p:txBody>
      </p:sp>
      <p:sp>
        <p:nvSpPr>
          <p:cNvPr id="471" name="CustomShape 15"/>
          <p:cNvSpPr/>
          <p:nvPr/>
        </p:nvSpPr>
        <p:spPr>
          <a:xfrm>
            <a:off x="5703120" y="2894040"/>
            <a:ext cx="1136160" cy="40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IN" sz="1000" spc="-1" strike="noStrike">
                <a:solidFill>
                  <a:srgbClr val="ffffff"/>
                </a:solidFill>
                <a:latin typeface="Roboto"/>
                <a:ea typeface="Roboto"/>
              </a:rPr>
              <a:t>Quis Diam</a:t>
            </a:r>
            <a:endParaRPr b="0" lang="en-IN" sz="1000" spc="-1" strike="noStrike">
              <a:latin typeface="Arial"/>
            </a:endParaRPr>
          </a:p>
        </p:txBody>
      </p:sp>
      <p:sp>
        <p:nvSpPr>
          <p:cNvPr id="472" name="CustomShape 16"/>
          <p:cNvSpPr/>
          <p:nvPr/>
        </p:nvSpPr>
        <p:spPr>
          <a:xfrm>
            <a:off x="5703120" y="3306960"/>
            <a:ext cx="1136160" cy="66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  <a:spcAft>
                <a:spcPts val="1599"/>
              </a:spcAft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Lorem ipsum dolor sit amet, consectetur adipiscing.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473" name="CustomShape 17"/>
          <p:cNvSpPr/>
          <p:nvPr/>
        </p:nvSpPr>
        <p:spPr>
          <a:xfrm>
            <a:off x="6822360" y="1900800"/>
            <a:ext cx="537840" cy="21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JUN</a:t>
            </a:r>
            <a:endParaRPr b="0" lang="en-IN" sz="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800" spc="-1" strike="noStrike">
              <a:latin typeface="Arial"/>
            </a:endParaRPr>
          </a:p>
        </p:txBody>
      </p:sp>
      <p:sp>
        <p:nvSpPr>
          <p:cNvPr id="474" name="CustomShape 18"/>
          <p:cNvSpPr/>
          <p:nvPr/>
        </p:nvSpPr>
        <p:spPr>
          <a:xfrm>
            <a:off x="6837120" y="2894040"/>
            <a:ext cx="1136160" cy="40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n-IN" sz="1000" spc="-1" strike="noStrike">
                <a:solidFill>
                  <a:srgbClr val="ffffff"/>
                </a:solidFill>
                <a:latin typeface="Roboto"/>
                <a:ea typeface="Roboto"/>
              </a:rPr>
              <a:t>Dolor Lorem</a:t>
            </a:r>
            <a:endParaRPr b="0" lang="en-IN" sz="1000" spc="-1" strike="noStrike">
              <a:latin typeface="Arial"/>
            </a:endParaRPr>
          </a:p>
        </p:txBody>
      </p:sp>
      <p:sp>
        <p:nvSpPr>
          <p:cNvPr id="475" name="CustomShape 19"/>
          <p:cNvSpPr/>
          <p:nvPr/>
        </p:nvSpPr>
        <p:spPr>
          <a:xfrm>
            <a:off x="6837120" y="3306960"/>
            <a:ext cx="1136160" cy="66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  <a:spcAft>
                <a:spcPts val="1599"/>
              </a:spcAft>
            </a:pPr>
            <a:r>
              <a:rPr b="0" lang="en-IN" sz="800" spc="-1" strike="noStrike">
                <a:solidFill>
                  <a:srgbClr val="ffffff"/>
                </a:solidFill>
                <a:latin typeface="Roboto"/>
                <a:ea typeface="Roboto"/>
              </a:rPr>
              <a:t>Lorem ipsum dolor sit amet, consectetur adipiscing.</a:t>
            </a:r>
            <a:endParaRPr b="0" lang="en-IN" sz="800" spc="-1" strike="noStrike">
              <a:latin typeface="Arial"/>
            </a:endParaRPr>
          </a:p>
        </p:txBody>
      </p:sp>
      <p:sp>
        <p:nvSpPr>
          <p:cNvPr id="476" name="CustomShape 20"/>
          <p:cNvSpPr/>
          <p:nvPr/>
        </p:nvSpPr>
        <p:spPr>
          <a:xfrm>
            <a:off x="1761480" y="2076840"/>
            <a:ext cx="638640" cy="659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7" name="CustomShape 21"/>
          <p:cNvSpPr/>
          <p:nvPr/>
        </p:nvSpPr>
        <p:spPr>
          <a:xfrm flipH="1">
            <a:off x="1227240" y="261576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8" name="CustomShape 22"/>
          <p:cNvSpPr/>
          <p:nvPr/>
        </p:nvSpPr>
        <p:spPr>
          <a:xfrm>
            <a:off x="1227600" y="275724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9" name="CustomShape 23"/>
          <p:cNvSpPr/>
          <p:nvPr/>
        </p:nvSpPr>
        <p:spPr>
          <a:xfrm>
            <a:off x="2855160" y="2076840"/>
            <a:ext cx="638640" cy="659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0" name="CustomShape 24"/>
          <p:cNvSpPr/>
          <p:nvPr/>
        </p:nvSpPr>
        <p:spPr>
          <a:xfrm flipH="1">
            <a:off x="2320920" y="261576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/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999999"/>
                </a:solidFill>
                <a:latin typeface="Arial"/>
                <a:ea typeface="Arial"/>
              </a:rPr>
              <a:t>  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481" name="CustomShape 25"/>
          <p:cNvSpPr/>
          <p:nvPr/>
        </p:nvSpPr>
        <p:spPr>
          <a:xfrm>
            <a:off x="2321280" y="275724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2" name="CustomShape 26"/>
          <p:cNvSpPr/>
          <p:nvPr/>
        </p:nvSpPr>
        <p:spPr>
          <a:xfrm>
            <a:off x="3949560" y="2076840"/>
            <a:ext cx="638640" cy="659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3" name="CustomShape 27"/>
          <p:cNvSpPr/>
          <p:nvPr/>
        </p:nvSpPr>
        <p:spPr>
          <a:xfrm flipH="1">
            <a:off x="3415320" y="261576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l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4" name="CustomShape 28"/>
          <p:cNvSpPr/>
          <p:nvPr/>
        </p:nvSpPr>
        <p:spPr>
          <a:xfrm>
            <a:off x="3415680" y="275724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dk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5" name="CustomShape 29"/>
          <p:cNvSpPr/>
          <p:nvPr/>
        </p:nvSpPr>
        <p:spPr>
          <a:xfrm>
            <a:off x="5041080" y="2076840"/>
            <a:ext cx="638640" cy="659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6" name="CustomShape 30"/>
          <p:cNvSpPr/>
          <p:nvPr/>
        </p:nvSpPr>
        <p:spPr>
          <a:xfrm flipH="1">
            <a:off x="4506840" y="261576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7" name="CustomShape 31"/>
          <p:cNvSpPr/>
          <p:nvPr/>
        </p:nvSpPr>
        <p:spPr>
          <a:xfrm>
            <a:off x="4507200" y="275724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8" name="CustomShape 32"/>
          <p:cNvSpPr/>
          <p:nvPr/>
        </p:nvSpPr>
        <p:spPr>
          <a:xfrm>
            <a:off x="6129360" y="2076840"/>
            <a:ext cx="638640" cy="659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9" name="CustomShape 33"/>
          <p:cNvSpPr/>
          <p:nvPr/>
        </p:nvSpPr>
        <p:spPr>
          <a:xfrm flipH="1">
            <a:off x="5595120" y="261576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0" name="CustomShape 34"/>
          <p:cNvSpPr/>
          <p:nvPr/>
        </p:nvSpPr>
        <p:spPr>
          <a:xfrm>
            <a:off x="5595480" y="275724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1" name="CustomShape 35"/>
          <p:cNvSpPr/>
          <p:nvPr/>
        </p:nvSpPr>
        <p:spPr>
          <a:xfrm>
            <a:off x="7221240" y="2076840"/>
            <a:ext cx="638640" cy="659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accent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92" name="CustomShape 36"/>
          <p:cNvSpPr/>
          <p:nvPr/>
        </p:nvSpPr>
        <p:spPr>
          <a:xfrm flipH="1">
            <a:off x="6687000" y="261576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CustomShape 37"/>
          <p:cNvSpPr/>
          <p:nvPr/>
        </p:nvSpPr>
        <p:spPr>
          <a:xfrm>
            <a:off x="6687360" y="2757240"/>
            <a:ext cx="1184760" cy="127800"/>
          </a:xfrm>
          <a:prstGeom prst="parallelogram">
            <a:avLst>
              <a:gd name="adj" fmla="val 96952"/>
            </a:avLst>
          </a:pr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TextShape 1"/>
          <p:cNvSpPr txBox="1"/>
          <p:nvPr/>
        </p:nvSpPr>
        <p:spPr>
          <a:xfrm>
            <a:off x="645480" y="1833840"/>
            <a:ext cx="3062880" cy="691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Thank you!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5" name="TextShape 2"/>
          <p:cNvSpPr txBox="1"/>
          <p:nvPr/>
        </p:nvSpPr>
        <p:spPr>
          <a:xfrm>
            <a:off x="645480" y="2644200"/>
            <a:ext cx="3062880" cy="970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IN" sz="1300" spc="-1" strike="noStrike">
                <a:solidFill>
                  <a:srgbClr val="ffffff"/>
                </a:solidFill>
                <a:latin typeface="Arial"/>
                <a:ea typeface="Arial"/>
              </a:rPr>
              <a:t>Lorem ipsum dolor sit amet, consectetur adipiscing elit. Curabitur eleifend a diam quis suscipit. 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496" name="Group 3"/>
          <p:cNvGrpSpPr/>
          <p:nvPr/>
        </p:nvGrpSpPr>
        <p:grpSpPr>
          <a:xfrm>
            <a:off x="4066920" y="1553400"/>
            <a:ext cx="3159720" cy="2439360"/>
            <a:chOff x="4066920" y="1553400"/>
            <a:chExt cx="3159720" cy="2439360"/>
          </a:xfrm>
        </p:grpSpPr>
        <p:sp>
          <p:nvSpPr>
            <p:cNvPr id="497" name="CustomShape 4"/>
            <p:cNvSpPr/>
            <p:nvPr/>
          </p:nvSpPr>
          <p:spPr>
            <a:xfrm>
              <a:off x="5256360" y="3350160"/>
              <a:ext cx="862200" cy="60516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8" name="CustomShape 5"/>
            <p:cNvSpPr/>
            <p:nvPr/>
          </p:nvSpPr>
          <p:spPr>
            <a:xfrm rot="10800000">
              <a:off x="5346000" y="3402000"/>
              <a:ext cx="365040" cy="55332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9" name="CustomShape 6"/>
            <p:cNvSpPr/>
            <p:nvPr/>
          </p:nvSpPr>
          <p:spPr>
            <a:xfrm>
              <a:off x="5175720" y="3401280"/>
              <a:ext cx="149040" cy="55332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0" name="CustomShape 7"/>
            <p:cNvSpPr/>
            <p:nvPr/>
          </p:nvSpPr>
          <p:spPr>
            <a:xfrm rot="10800000">
              <a:off x="5094360" y="3944160"/>
              <a:ext cx="1105200" cy="414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1" name="CustomShape 8"/>
            <p:cNvSpPr/>
            <p:nvPr/>
          </p:nvSpPr>
          <p:spPr>
            <a:xfrm rot="10800000">
              <a:off x="5085360" y="3951360"/>
              <a:ext cx="1123200" cy="414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2" name="CustomShape 9"/>
            <p:cNvSpPr/>
            <p:nvPr/>
          </p:nvSpPr>
          <p:spPr>
            <a:xfrm>
              <a:off x="5321160" y="3401640"/>
              <a:ext cx="38880" cy="54216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3" name="CustomShape 10"/>
            <p:cNvSpPr/>
            <p:nvPr/>
          </p:nvSpPr>
          <p:spPr>
            <a:xfrm>
              <a:off x="4066920" y="1568880"/>
              <a:ext cx="3159720" cy="183888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4" name="CustomShape 11"/>
            <p:cNvSpPr/>
            <p:nvPr/>
          </p:nvSpPr>
          <p:spPr>
            <a:xfrm>
              <a:off x="4066920" y="1553400"/>
              <a:ext cx="3159720" cy="183888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505" name="Google Shape;712;p37" descr=""/>
          <p:cNvPicPr/>
          <p:nvPr/>
        </p:nvPicPr>
        <p:blipFill>
          <a:blip r:embed="rId1"/>
          <a:srcRect l="45351" t="50728" r="19579" b="26213"/>
          <a:stretch/>
        </p:blipFill>
        <p:spPr>
          <a:xfrm>
            <a:off x="4115160" y="1605600"/>
            <a:ext cx="3062880" cy="1745280"/>
          </a:xfrm>
          <a:prstGeom prst="rect">
            <a:avLst/>
          </a:prstGeom>
          <a:ln>
            <a:noFill/>
          </a:ln>
        </p:spPr>
      </p:pic>
      <p:sp>
        <p:nvSpPr>
          <p:cNvPr id="506" name="CustomShape 12"/>
          <p:cNvSpPr/>
          <p:nvPr/>
        </p:nvSpPr>
        <p:spPr>
          <a:xfrm flipH="1">
            <a:off x="4114800" y="1606680"/>
            <a:ext cx="3062880" cy="1743120"/>
          </a:xfrm>
          <a:prstGeom prst="rtTriangle">
            <a:avLst/>
          </a:prstGeom>
          <a:solidFill>
            <a:srgbClr val="000000">
              <a:alpha val="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07" name="Group 13"/>
          <p:cNvGrpSpPr/>
          <p:nvPr/>
        </p:nvGrpSpPr>
        <p:grpSpPr>
          <a:xfrm>
            <a:off x="6762600" y="2546280"/>
            <a:ext cx="1024200" cy="1522800"/>
            <a:chOff x="6762600" y="2546280"/>
            <a:chExt cx="1024200" cy="1522800"/>
          </a:xfrm>
        </p:grpSpPr>
        <p:sp>
          <p:nvSpPr>
            <p:cNvPr id="508" name="CustomShape 14"/>
            <p:cNvSpPr/>
            <p:nvPr/>
          </p:nvSpPr>
          <p:spPr>
            <a:xfrm>
              <a:off x="6773760" y="2546280"/>
              <a:ext cx="1012680" cy="152244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algn="tr" blurRad="387350" dir="8100000" dist="38100" rotWithShape="0" sx="107000" sy="107000">
                <a:srgbClr val="000000">
                  <a:alpha val="5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09" name="CustomShape 15"/>
            <p:cNvSpPr/>
            <p:nvPr/>
          </p:nvSpPr>
          <p:spPr>
            <a:xfrm rot="16200000">
              <a:off x="6519240" y="2801520"/>
              <a:ext cx="1510920" cy="10242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0" name="CustomShape 16"/>
            <p:cNvSpPr/>
            <p:nvPr/>
          </p:nvSpPr>
          <p:spPr>
            <a:xfrm rot="16200000">
              <a:off x="6519240" y="2790360"/>
              <a:ext cx="1510920" cy="10242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1" name="CustomShape 17"/>
            <p:cNvSpPr/>
            <p:nvPr/>
          </p:nvSpPr>
          <p:spPr>
            <a:xfrm>
              <a:off x="7171920" y="3992760"/>
              <a:ext cx="204840" cy="2844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512" name="Google Shape;719;p37" descr=""/>
          <p:cNvPicPr/>
          <p:nvPr/>
        </p:nvPicPr>
        <p:blipFill>
          <a:blip r:embed="rId2"/>
          <a:srcRect l="53161" t="53051" r="26234" b="16018"/>
          <a:stretch/>
        </p:blipFill>
        <p:spPr>
          <a:xfrm>
            <a:off x="6762240" y="2613600"/>
            <a:ext cx="1023840" cy="1332720"/>
          </a:xfrm>
          <a:prstGeom prst="rect">
            <a:avLst/>
          </a:prstGeom>
          <a:ln>
            <a:noFill/>
          </a:ln>
        </p:spPr>
      </p:pic>
      <p:sp>
        <p:nvSpPr>
          <p:cNvPr id="513" name="CustomShape 18"/>
          <p:cNvSpPr/>
          <p:nvPr/>
        </p:nvSpPr>
        <p:spPr>
          <a:xfrm flipH="1">
            <a:off x="6761880" y="2613960"/>
            <a:ext cx="1023840" cy="1332720"/>
          </a:xfrm>
          <a:prstGeom prst="rtTriangle">
            <a:avLst/>
          </a:prstGeom>
          <a:solidFill>
            <a:srgbClr val="000000">
              <a:alpha val="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14" name="Group 19"/>
          <p:cNvGrpSpPr/>
          <p:nvPr/>
        </p:nvGrpSpPr>
        <p:grpSpPr>
          <a:xfrm>
            <a:off x="6405840" y="3122280"/>
            <a:ext cx="520560" cy="1036080"/>
            <a:chOff x="6405840" y="3122280"/>
            <a:chExt cx="520560" cy="1036080"/>
          </a:xfrm>
        </p:grpSpPr>
        <p:sp>
          <p:nvSpPr>
            <p:cNvPr id="515" name="CustomShape 20"/>
            <p:cNvSpPr/>
            <p:nvPr/>
          </p:nvSpPr>
          <p:spPr>
            <a:xfrm>
              <a:off x="6405840" y="3123000"/>
              <a:ext cx="520200" cy="103392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algn="tr" blurRad="387350" dir="8100000" dist="38100" rotWithShape="0" sx="107000" sy="107000">
                <a:srgbClr val="000000">
                  <a:alpha val="5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16" name="CustomShape 21"/>
            <p:cNvSpPr/>
            <p:nvPr/>
          </p:nvSpPr>
          <p:spPr>
            <a:xfrm rot="16200000">
              <a:off x="6152040" y="3384000"/>
              <a:ext cx="1028520" cy="5202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7" name="CustomShape 22"/>
            <p:cNvSpPr/>
            <p:nvPr/>
          </p:nvSpPr>
          <p:spPr>
            <a:xfrm rot="16200000">
              <a:off x="6152040" y="3376440"/>
              <a:ext cx="1028520" cy="5202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8" name="CustomShape 23"/>
            <p:cNvSpPr/>
            <p:nvPr/>
          </p:nvSpPr>
          <p:spPr>
            <a:xfrm>
              <a:off x="6582240" y="4065480"/>
              <a:ext cx="169560" cy="2736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519" name="Google Shape;726;p37" descr=""/>
          <p:cNvPicPr/>
          <p:nvPr/>
        </p:nvPicPr>
        <p:blipFill>
          <a:blip r:embed="rId3"/>
          <a:srcRect l="41325" t="42206" r="47974" b="36728"/>
          <a:stretch/>
        </p:blipFill>
        <p:spPr>
          <a:xfrm>
            <a:off x="6405480" y="3121560"/>
            <a:ext cx="520200" cy="888480"/>
          </a:xfrm>
          <a:prstGeom prst="rect">
            <a:avLst/>
          </a:prstGeom>
          <a:ln>
            <a:noFill/>
          </a:ln>
        </p:spPr>
      </p:pic>
      <p:sp>
        <p:nvSpPr>
          <p:cNvPr id="520" name="CustomShape 24"/>
          <p:cNvSpPr/>
          <p:nvPr/>
        </p:nvSpPr>
        <p:spPr>
          <a:xfrm flipH="1">
            <a:off x="6404400" y="3142800"/>
            <a:ext cx="520200" cy="867600"/>
          </a:xfrm>
          <a:prstGeom prst="rtTriangle">
            <a:avLst/>
          </a:prstGeom>
          <a:solidFill>
            <a:srgbClr val="000000">
              <a:alpha val="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521" name="Group 25"/>
          <p:cNvGrpSpPr/>
          <p:nvPr/>
        </p:nvGrpSpPr>
        <p:grpSpPr>
          <a:xfrm>
            <a:off x="7564680" y="3443400"/>
            <a:ext cx="455040" cy="692280"/>
            <a:chOff x="7564680" y="3443400"/>
            <a:chExt cx="455040" cy="692280"/>
          </a:xfrm>
        </p:grpSpPr>
        <p:sp>
          <p:nvSpPr>
            <p:cNvPr id="522" name="CustomShape 26"/>
            <p:cNvSpPr/>
            <p:nvPr/>
          </p:nvSpPr>
          <p:spPr>
            <a:xfrm rot="10800000">
              <a:off x="7648200" y="3905280"/>
              <a:ext cx="288720" cy="2304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3" name="CustomShape 27"/>
            <p:cNvSpPr/>
            <p:nvPr/>
          </p:nvSpPr>
          <p:spPr>
            <a:xfrm rot="5400000">
              <a:off x="7676640" y="3944520"/>
              <a:ext cx="128160" cy="18396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4" name="CustomShape 28"/>
            <p:cNvSpPr/>
            <p:nvPr/>
          </p:nvSpPr>
          <p:spPr>
            <a:xfrm>
              <a:off x="7648200" y="3443400"/>
              <a:ext cx="288720" cy="2304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5" name="CustomShape 29"/>
            <p:cNvSpPr/>
            <p:nvPr/>
          </p:nvSpPr>
          <p:spPr>
            <a:xfrm>
              <a:off x="7564680" y="3564000"/>
              <a:ext cx="455040" cy="45504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algn="tr" blurRad="387350" dir="8100000" dist="38100" rotWithShape="0" sx="107000" sy="107000">
                <a:srgbClr val="000000">
                  <a:alpha val="5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26" name="Group 30"/>
          <p:cNvGrpSpPr/>
          <p:nvPr/>
        </p:nvGrpSpPr>
        <p:grpSpPr>
          <a:xfrm>
            <a:off x="7564680" y="3561840"/>
            <a:ext cx="478080" cy="462240"/>
            <a:chOff x="7564680" y="3561840"/>
            <a:chExt cx="478080" cy="462240"/>
          </a:xfrm>
        </p:grpSpPr>
        <p:sp>
          <p:nvSpPr>
            <p:cNvPr id="527" name="CustomShape 31"/>
            <p:cNvSpPr/>
            <p:nvPr/>
          </p:nvSpPr>
          <p:spPr>
            <a:xfrm>
              <a:off x="7564680" y="3569040"/>
              <a:ext cx="455040" cy="45504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528" name="Group 32"/>
            <p:cNvGrpSpPr/>
            <p:nvPr/>
          </p:nvGrpSpPr>
          <p:grpSpPr>
            <a:xfrm>
              <a:off x="7564680" y="3561840"/>
              <a:ext cx="478080" cy="455040"/>
              <a:chOff x="7564680" y="3561840"/>
              <a:chExt cx="478080" cy="455040"/>
            </a:xfrm>
          </p:grpSpPr>
          <p:sp>
            <p:nvSpPr>
              <p:cNvPr id="529" name="CustomShape 33"/>
              <p:cNvSpPr/>
              <p:nvPr/>
            </p:nvSpPr>
            <p:spPr>
              <a:xfrm>
                <a:off x="7564680" y="3561840"/>
                <a:ext cx="455040" cy="45504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0" name="CustomShape 34"/>
              <p:cNvSpPr/>
              <p:nvPr/>
            </p:nvSpPr>
            <p:spPr>
              <a:xfrm>
                <a:off x="7995960" y="3765960"/>
                <a:ext cx="46800" cy="468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pic>
        <p:nvPicPr>
          <p:cNvPr id="531" name="Google Shape;738;p37" descr=""/>
          <p:cNvPicPr/>
          <p:nvPr/>
        </p:nvPicPr>
        <p:blipFill>
          <a:blip r:embed="rId4"/>
          <a:srcRect l="48577" t="47329" r="37420" b="36552"/>
          <a:stretch/>
        </p:blipFill>
        <p:spPr>
          <a:xfrm>
            <a:off x="7592040" y="3590640"/>
            <a:ext cx="400320" cy="398880"/>
          </a:xfrm>
          <a:prstGeom prst="rect">
            <a:avLst/>
          </a:prstGeom>
          <a:ln w="9360">
            <a:solidFill>
              <a:srgbClr val="ffffff"/>
            </a:solidFill>
            <a:round/>
          </a:ln>
        </p:spPr>
      </p:pic>
      <p:grpSp>
        <p:nvGrpSpPr>
          <p:cNvPr id="532" name="Group 35"/>
          <p:cNvGrpSpPr/>
          <p:nvPr/>
        </p:nvGrpSpPr>
        <p:grpSpPr>
          <a:xfrm>
            <a:off x="8110800" y="3443400"/>
            <a:ext cx="435600" cy="692280"/>
            <a:chOff x="8110800" y="3443400"/>
            <a:chExt cx="435600" cy="692280"/>
          </a:xfrm>
        </p:grpSpPr>
        <p:sp>
          <p:nvSpPr>
            <p:cNvPr id="533" name="CustomShape 36"/>
            <p:cNvSpPr/>
            <p:nvPr/>
          </p:nvSpPr>
          <p:spPr>
            <a:xfrm>
              <a:off x="8176680" y="3444480"/>
              <a:ext cx="288720" cy="69048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algn="tr" blurRad="387350" dir="8100000" dist="38100" rotWithShape="0" sx="107000" sy="107000">
                <a:srgbClr val="000000">
                  <a:alpha val="5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34" name="CustomShape 37"/>
            <p:cNvSpPr/>
            <p:nvPr/>
          </p:nvSpPr>
          <p:spPr>
            <a:xfrm rot="10800000">
              <a:off x="8176680" y="3905280"/>
              <a:ext cx="288720" cy="2304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5" name="CustomShape 38"/>
            <p:cNvSpPr/>
            <p:nvPr/>
          </p:nvSpPr>
          <p:spPr>
            <a:xfrm rot="5400000">
              <a:off x="8204760" y="3944520"/>
              <a:ext cx="128160" cy="18396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6" name="CustomShape 39"/>
            <p:cNvSpPr/>
            <p:nvPr/>
          </p:nvSpPr>
          <p:spPr>
            <a:xfrm>
              <a:off x="8176320" y="3443400"/>
              <a:ext cx="288720" cy="2304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7" name="CustomShape 40"/>
            <p:cNvSpPr/>
            <p:nvPr/>
          </p:nvSpPr>
          <p:spPr>
            <a:xfrm>
              <a:off x="8118720" y="3569400"/>
              <a:ext cx="396360" cy="44424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algn="tr" blurRad="387350" dir="8100000" dist="38100" rotWithShape="0" sx="107000" sy="107000">
                <a:srgbClr val="000000">
                  <a:alpha val="5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</p:sp>
        <p:sp>
          <p:nvSpPr>
            <p:cNvPr id="538" name="CustomShape 41"/>
            <p:cNvSpPr/>
            <p:nvPr/>
          </p:nvSpPr>
          <p:spPr>
            <a:xfrm>
              <a:off x="8110800" y="3585960"/>
              <a:ext cx="412200" cy="45612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9" name="CustomShape 42"/>
            <p:cNvSpPr/>
            <p:nvPr/>
          </p:nvSpPr>
          <p:spPr>
            <a:xfrm>
              <a:off x="8499600" y="3765960"/>
              <a:ext cx="46800" cy="468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0" name="CustomShape 43"/>
            <p:cNvSpPr/>
            <p:nvPr/>
          </p:nvSpPr>
          <p:spPr>
            <a:xfrm>
              <a:off x="8110800" y="3567600"/>
              <a:ext cx="412200" cy="46872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541" name="Google Shape;748;p37" descr=""/>
          <p:cNvPicPr/>
          <p:nvPr/>
        </p:nvPicPr>
        <p:blipFill>
          <a:blip r:embed="rId5"/>
          <a:srcRect l="49661" t="55908" r="37346" b="27088"/>
          <a:stretch/>
        </p:blipFill>
        <p:spPr>
          <a:xfrm>
            <a:off x="8127360" y="3586680"/>
            <a:ext cx="378720" cy="429480"/>
          </a:xfrm>
          <a:prstGeom prst="rect">
            <a:avLst/>
          </a:prstGeom>
          <a:ln w="9360">
            <a:solidFill>
              <a:srgbClr val="ffffff"/>
            </a:solidFill>
            <a:round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2020-10-30T14:37:13Z</dcterms:modified>
  <cp:revision>1</cp:revision>
  <dc:subject/>
  <dc:title/>
</cp:coreProperties>
</file>